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58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 Palčić Strčić" userId="ba6dff45-8d8f-4a43-b954-a00cf4685489" providerId="ADAL" clId="{6D223208-CD6B-43DB-96DA-CF4512DAD1DB}"/>
    <pc:docChg chg="modSld">
      <pc:chgData name="IVA Palčić Strčić" userId="ba6dff45-8d8f-4a43-b954-a00cf4685489" providerId="ADAL" clId="{6D223208-CD6B-43DB-96DA-CF4512DAD1DB}" dt="2021-10-26T19:50:29.883" v="1" actId="20577"/>
      <pc:docMkLst>
        <pc:docMk/>
      </pc:docMkLst>
      <pc:sldChg chg="modSp">
        <pc:chgData name="IVA Palčić Strčić" userId="ba6dff45-8d8f-4a43-b954-a00cf4685489" providerId="ADAL" clId="{6D223208-CD6B-43DB-96DA-CF4512DAD1DB}" dt="2021-10-26T19:50:29.883" v="1" actId="20577"/>
        <pc:sldMkLst>
          <pc:docMk/>
          <pc:sldMk cId="3983658777" sldId="258"/>
        </pc:sldMkLst>
        <pc:spChg chg="mod">
          <ac:chgData name="IVA Palčić Strčić" userId="ba6dff45-8d8f-4a43-b954-a00cf4685489" providerId="ADAL" clId="{6D223208-CD6B-43DB-96DA-CF4512DAD1DB}" dt="2021-10-26T19:50:29.883" v="1" actId="20577"/>
          <ac:spMkLst>
            <pc:docMk/>
            <pc:sldMk cId="3983658777" sldId="258"/>
            <ac:spMk id="14" creationId="{A50CA75F-E0A7-4879-AD65-2A380E4F86A3}"/>
          </ac:spMkLst>
        </pc:spChg>
      </pc:sldChg>
    </pc:docChg>
  </pc:docChgLst>
  <pc:docChgLst>
    <pc:chgData name="Sandra Štambuk" userId="57dc3b68-088a-45de-9236-fd178a7068ed" providerId="ADAL" clId="{1BE6B54B-0C6E-4434-A211-1881EE526E0E}"/>
    <pc:docChg chg="custSel modSld">
      <pc:chgData name="Sandra Štambuk" userId="57dc3b68-088a-45de-9236-fd178a7068ed" providerId="ADAL" clId="{1BE6B54B-0C6E-4434-A211-1881EE526E0E}" dt="2021-10-26T04:26:04.683" v="8" actId="478"/>
      <pc:docMkLst>
        <pc:docMk/>
      </pc:docMkLst>
      <pc:sldChg chg="delSp modSp delAnim">
        <pc:chgData name="Sandra Štambuk" userId="57dc3b68-088a-45de-9236-fd178a7068ed" providerId="ADAL" clId="{1BE6B54B-0C6E-4434-A211-1881EE526E0E}" dt="2021-10-26T04:26:04.683" v="8" actId="478"/>
        <pc:sldMkLst>
          <pc:docMk/>
          <pc:sldMk cId="2133808251" sldId="257"/>
        </pc:sldMkLst>
        <pc:spChg chg="mod">
          <ac:chgData name="Sandra Štambuk" userId="57dc3b68-088a-45de-9236-fd178a7068ed" providerId="ADAL" clId="{1BE6B54B-0C6E-4434-A211-1881EE526E0E}" dt="2021-10-25T17:47:18.324" v="5" actId="20577"/>
          <ac:spMkLst>
            <pc:docMk/>
            <pc:sldMk cId="2133808251" sldId="257"/>
            <ac:spMk id="9" creationId="{F65587D2-C3FD-4C38-A402-EFFA6769E88E}"/>
          </ac:spMkLst>
        </pc:spChg>
        <pc:spChg chg="del mod">
          <ac:chgData name="Sandra Štambuk" userId="57dc3b68-088a-45de-9236-fd178a7068ed" providerId="ADAL" clId="{1BE6B54B-0C6E-4434-A211-1881EE526E0E}" dt="2021-10-26T04:26:04.683" v="8" actId="478"/>
          <ac:spMkLst>
            <pc:docMk/>
            <pc:sldMk cId="2133808251" sldId="257"/>
            <ac:spMk id="19" creationId="{9E63A41A-7281-43DC-92C5-C70A119FBA6A}"/>
          </ac:spMkLst>
        </pc:spChg>
      </pc:sldChg>
      <pc:sldChg chg="modSp">
        <pc:chgData name="Sandra Štambuk" userId="57dc3b68-088a-45de-9236-fd178a7068ed" providerId="ADAL" clId="{1BE6B54B-0C6E-4434-A211-1881EE526E0E}" dt="2021-10-25T17:48:27.370" v="6" actId="20577"/>
        <pc:sldMkLst>
          <pc:docMk/>
          <pc:sldMk cId="1898916319" sldId="260"/>
        </pc:sldMkLst>
        <pc:spChg chg="mod">
          <ac:chgData name="Sandra Štambuk" userId="57dc3b68-088a-45de-9236-fd178a7068ed" providerId="ADAL" clId="{1BE6B54B-0C6E-4434-A211-1881EE526E0E}" dt="2021-10-25T17:48:27.370" v="6" actId="20577"/>
          <ac:spMkLst>
            <pc:docMk/>
            <pc:sldMk cId="1898916319" sldId="260"/>
            <ac:spMk id="6" creationId="{45C1C26D-B48A-4C1E-882E-10CCBEDB87E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5C4A74F-ADA8-4BCF-87AD-CED9C0632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D9456B10-2122-45C4-8018-237B806C2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459D5D5B-5814-47CA-A12A-D324239C2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70EE-E3CD-4B9B-90C5-FA3C1EF56820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913CB16C-4155-4320-9E11-12CA56072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12C46C0-B133-4D52-A1AA-8BE08F6A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4643-2FD6-4FDD-AFE4-54A843E297E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05329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326F98A-227A-40C8-8D90-128B413C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FCEB3477-B0CC-4B2E-A73D-DEA9C1F34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3A7D94D1-F7B4-43F1-8F9C-D23D4937B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70EE-E3CD-4B9B-90C5-FA3C1EF56820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2EAF10FA-9587-4413-9160-1C5A013E5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4AC93387-3140-49CB-8B53-A0F8FAD9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4643-2FD6-4FDD-AFE4-54A843E297E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77646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97BA6EF1-9C3F-4D5E-9945-75874A698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9F8AC49-FB26-4862-950F-337B66DC6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F5E134E4-0EEF-47BF-BEF5-40EDA565A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70EE-E3CD-4B9B-90C5-FA3C1EF56820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2B7DEFA7-86AA-406E-B0B1-B40FB5D78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1023470E-621A-4F02-9E22-19FDCF3E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4643-2FD6-4FDD-AFE4-54A843E297E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27892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991FBB0-A425-422F-96FD-BDBF6B112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29C7AB15-13F9-414F-9247-5A8F5FEB1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BBB3B55-EE03-4ADE-9114-4F10C47B3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70EE-E3CD-4B9B-90C5-FA3C1EF56820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974EFF64-B259-467A-A52B-B47AC03DF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1EF0D5E0-AEDF-4C87-9FF9-FB182577F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4643-2FD6-4FDD-AFE4-54A843E297E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39833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44C080D-2245-4876-AC9F-7E487A1F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D4139705-B2EC-49AD-8783-45C5E4F11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66949942-69F9-46C8-AEAE-D9E9AF7FD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70EE-E3CD-4B9B-90C5-FA3C1EF56820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DE6428A5-7341-4D70-86EA-ED50D4E9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59B682E6-D989-410B-8BF2-76307847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4643-2FD6-4FDD-AFE4-54A843E297E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286895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60908AB-BBB1-4778-904C-CDF38FECB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694561F-A940-4814-9AF5-A2D82DAC6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41E72A9-1E22-46EF-A211-A3DA061C5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8B9B3A9F-E89D-4EFB-8A09-6938D9EFB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70EE-E3CD-4B9B-90C5-FA3C1EF56820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FCD52829-B68B-48B4-8E06-F3FE28B1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F372D262-C372-49E2-BFA6-476C47D4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4643-2FD6-4FDD-AFE4-54A843E297E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2963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BCB5676-1E52-4403-8903-E2CFD0A54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07845F7C-3C0D-472D-9B4A-06A2183B5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4691D54D-F7C7-48E4-8962-577420A98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8F6AFFC1-8631-4252-99E3-F2FA21299A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BA08A172-FF28-4D30-8F12-228B41EC68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98260F6D-ED0D-4082-9ED7-7324AE8F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70EE-E3CD-4B9B-90C5-FA3C1EF56820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286F3822-242C-4D9A-A9E3-840035BD8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411139B3-6B4F-40A0-9D3A-0D30650C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4643-2FD6-4FDD-AFE4-54A843E297E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02136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A3861B1-24EE-46F2-ABC1-C35591A35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8B92106B-CCEA-4EEE-9C97-697F941E1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70EE-E3CD-4B9B-90C5-FA3C1EF56820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182C6B15-1189-4999-B58D-86AEE5585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FA9A45E4-6A50-46D5-A4BD-0F9F6952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4643-2FD6-4FDD-AFE4-54A843E297E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4198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16052539-20F6-48FC-AFC1-CA2B4A6C9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70EE-E3CD-4B9B-90C5-FA3C1EF56820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76C39662-113D-404C-87CE-6C2972096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30CE33E4-6559-4B18-AC53-EE3840CB1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4643-2FD6-4FDD-AFE4-54A843E297E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64340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495CD50-09E7-4C43-BC01-BDA135250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7440CCE3-DAED-4444-A397-3FABB0E1C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D03CF5EA-4053-40A1-A246-9E6F9D58B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34A3A8D9-E813-4D97-8D1E-F018E420A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70EE-E3CD-4B9B-90C5-FA3C1EF56820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C2B885F4-8EAE-478C-80EC-7176F4674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0C83841-0E7F-4ED3-8A83-A47D90C4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4643-2FD6-4FDD-AFE4-54A843E297E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84529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268B1A4-D4E3-4362-A2E1-05D41345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EDC295AA-D0D0-4E3B-8CF1-0900CFADA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740F230C-CEF1-4E6D-AAA7-7E3C6FCE7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BCA37E13-6F73-4314-8315-A16FB5DE8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70EE-E3CD-4B9B-90C5-FA3C1EF56820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FC2B420A-9E90-42D2-9816-50E6D7A4D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D76DDE5A-6467-4D03-A650-861D06DB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4643-2FD6-4FDD-AFE4-54A843E297E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56307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3B274285-4AA7-4162-B0C8-6A9C230D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5BD80C21-A3B5-40AC-8F18-F21ECD9DC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47FBB19A-8538-4820-B02A-477CE18C1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D70EE-E3CD-4B9B-90C5-FA3C1EF56820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B7E804FB-9F24-4B3B-A0B8-053D2494E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C6913D06-C0D0-42F8-9A61-CE68B12FF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F4643-2FD6-4FDD-AFE4-54A843E297E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2413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70D9B58-C718-403D-BD8C-E93F782E0A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9BB915E5-3972-4550-B806-3B9ABFB127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2234416E-B78E-40A1-9009-C314C0DC7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AC950E2D-967F-4A8C-8E2B-FBCC58FA4A5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AEFB98A5-0A43-4548-9041-3C06FCFB1E62}"/>
              </a:ext>
            </a:extLst>
          </p:cNvPr>
          <p:cNvSpPr txBox="1"/>
          <p:nvPr/>
        </p:nvSpPr>
        <p:spPr>
          <a:xfrm>
            <a:off x="6191578" y="1536819"/>
            <a:ext cx="5140171" cy="236988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1</a:t>
            </a:r>
          </a:p>
          <a:p>
            <a:r>
              <a:rPr lang="hr-HR" sz="5400" b="1" dirty="0" err="1">
                <a:solidFill>
                  <a:srgbClr val="CC00CC"/>
                </a:solidFill>
              </a:rPr>
              <a:t>Look</a:t>
            </a:r>
            <a:r>
              <a:rPr lang="hr-HR" sz="5400" b="1" dirty="0">
                <a:solidFill>
                  <a:srgbClr val="CC00CC"/>
                </a:solidFill>
              </a:rPr>
              <a:t> </a:t>
            </a:r>
            <a:r>
              <a:rPr lang="hr-HR" sz="5400" b="1" dirty="0" err="1">
                <a:solidFill>
                  <a:srgbClr val="CC00CC"/>
                </a:solidFill>
              </a:rPr>
              <a:t>back</a:t>
            </a:r>
            <a:r>
              <a:rPr lang="hr-HR" sz="5400" b="1" dirty="0">
                <a:solidFill>
                  <a:srgbClr val="CC00CC"/>
                </a:solidFill>
              </a:rPr>
              <a:t> 1</a:t>
            </a:r>
          </a:p>
          <a:p>
            <a:r>
              <a:rPr lang="hr-HR" sz="4000" dirty="0" err="1">
                <a:solidFill>
                  <a:srgbClr val="FF66CC"/>
                </a:solidFill>
              </a:rPr>
              <a:t>Part</a:t>
            </a:r>
            <a:r>
              <a:rPr lang="hr-HR" sz="4000" dirty="0">
                <a:solidFill>
                  <a:srgbClr val="FF66CC"/>
                </a:solidFill>
              </a:rPr>
              <a:t> 2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A2D7871F-A426-47B9-A789-8B191AD6A13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6620" y="4860033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522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7970AC4-AA35-4AA3-8056-6D8473A2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B6262068-E6B1-486F-976B-9821A1CFA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2C65812E-AC52-4961-B3C6-C1C442DD96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8A2CD297-83EA-4658-B878-C46FAD13A5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7995" y="365125"/>
            <a:ext cx="5121084" cy="64440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9B7128B0-C28F-45BA-8084-867E577AA83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5730" y="2067544"/>
            <a:ext cx="6196257" cy="2547191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BDA30907-0226-4842-B6A1-DEA6DAC36A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r="31740"/>
          <a:stretch/>
        </p:blipFill>
        <p:spPr>
          <a:xfrm>
            <a:off x="6138994" y="1825625"/>
            <a:ext cx="5865578" cy="4859764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kstniOkvir 11">
            <a:extLst>
              <a:ext uri="{FF2B5EF4-FFF2-40B4-BE49-F238E27FC236}">
                <a16:creationId xmlns="" xmlns:a16="http://schemas.microsoft.com/office/drawing/2014/main" id="{0806AD54-3C54-4DBF-BBE4-37D98F82FF77}"/>
              </a:ext>
            </a:extLst>
          </p:cNvPr>
          <p:cNvSpPr txBox="1"/>
          <p:nvPr/>
        </p:nvSpPr>
        <p:spPr>
          <a:xfrm>
            <a:off x="10475409" y="2745331"/>
            <a:ext cx="648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with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="" xmlns:a16="http://schemas.microsoft.com/office/drawing/2014/main" id="{AE6ACDCF-06BD-4ADE-BDFD-D52C5847C957}"/>
              </a:ext>
            </a:extLst>
          </p:cNvPr>
          <p:cNvSpPr txBox="1"/>
          <p:nvPr/>
        </p:nvSpPr>
        <p:spPr>
          <a:xfrm>
            <a:off x="10151374" y="3155910"/>
            <a:ext cx="648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with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="" xmlns:a16="http://schemas.microsoft.com/office/drawing/2014/main" id="{3B8747F7-E2E8-49D9-AE35-5B232DFCF383}"/>
              </a:ext>
            </a:extLst>
          </p:cNvPr>
          <p:cNvSpPr txBox="1"/>
          <p:nvPr/>
        </p:nvSpPr>
        <p:spPr>
          <a:xfrm>
            <a:off x="10033005" y="3530167"/>
            <a:ext cx="648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of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="" xmlns:a16="http://schemas.microsoft.com/office/drawing/2014/main" id="{AEE2C381-D4E4-4088-8A86-066F13910DCB}"/>
              </a:ext>
            </a:extLst>
          </p:cNvPr>
          <p:cNvSpPr txBox="1"/>
          <p:nvPr/>
        </p:nvSpPr>
        <p:spPr>
          <a:xfrm>
            <a:off x="9784005" y="3916953"/>
            <a:ext cx="648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with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="" xmlns:a16="http://schemas.microsoft.com/office/drawing/2014/main" id="{09B57C6C-8E62-409F-8399-3812E5FCEB77}"/>
              </a:ext>
            </a:extLst>
          </p:cNvPr>
          <p:cNvSpPr txBox="1"/>
          <p:nvPr/>
        </p:nvSpPr>
        <p:spPr>
          <a:xfrm>
            <a:off x="9708970" y="4320850"/>
            <a:ext cx="648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of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="" xmlns:a16="http://schemas.microsoft.com/office/drawing/2014/main" id="{31D69B7C-3EF6-465A-881B-546EFFD4471E}"/>
              </a:ext>
            </a:extLst>
          </p:cNvPr>
          <p:cNvSpPr txBox="1"/>
          <p:nvPr/>
        </p:nvSpPr>
        <p:spPr>
          <a:xfrm>
            <a:off x="9582675" y="4708404"/>
            <a:ext cx="648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with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="" xmlns:a16="http://schemas.microsoft.com/office/drawing/2014/main" id="{07C70AC2-C91A-41F5-81D0-74E39F49C19E}"/>
              </a:ext>
            </a:extLst>
          </p:cNvPr>
          <p:cNvSpPr txBox="1"/>
          <p:nvPr/>
        </p:nvSpPr>
        <p:spPr>
          <a:xfrm>
            <a:off x="10108039" y="5092186"/>
            <a:ext cx="775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about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="" xmlns:a16="http://schemas.microsoft.com/office/drawing/2014/main" id="{B2A23054-4EF9-4A8B-B02E-2DAB180C98BB}"/>
              </a:ext>
            </a:extLst>
          </p:cNvPr>
          <p:cNvSpPr txBox="1"/>
          <p:nvPr/>
        </p:nvSpPr>
        <p:spPr>
          <a:xfrm>
            <a:off x="9851909" y="5493790"/>
            <a:ext cx="648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for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="" xmlns:a16="http://schemas.microsoft.com/office/drawing/2014/main" id="{3C7A95F4-DEAA-40F6-82D3-9CE0E37A34DB}"/>
              </a:ext>
            </a:extLst>
          </p:cNvPr>
          <p:cNvSpPr txBox="1"/>
          <p:nvPr/>
        </p:nvSpPr>
        <p:spPr>
          <a:xfrm>
            <a:off x="10108038" y="5856261"/>
            <a:ext cx="873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about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="" xmlns:a16="http://schemas.microsoft.com/office/drawing/2014/main" id="{2568BB4D-EE2E-4C0E-80AC-A99B93ED54B1}"/>
              </a:ext>
            </a:extLst>
          </p:cNvPr>
          <p:cNvSpPr txBox="1"/>
          <p:nvPr/>
        </p:nvSpPr>
        <p:spPr>
          <a:xfrm>
            <a:off x="8906188" y="6263864"/>
            <a:ext cx="648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at</a:t>
            </a:r>
          </a:p>
        </p:txBody>
      </p:sp>
      <p:pic>
        <p:nvPicPr>
          <p:cNvPr id="23" name="Slika 22">
            <a:extLst>
              <a:ext uri="{FF2B5EF4-FFF2-40B4-BE49-F238E27FC236}">
                <a16:creationId xmlns="" xmlns:a16="http://schemas.microsoft.com/office/drawing/2014/main" id="{42CC030F-D815-4FF6-9988-4FD5465AE7D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6602" y="5138821"/>
            <a:ext cx="5045242" cy="583838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3380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7970AC4-AA35-4AA3-8056-6D8473A2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B6262068-E6B1-486F-976B-9821A1CFA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2C65812E-AC52-4961-B3C6-C1C442DD96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34ED5CAC-E103-4F95-B94E-1D84AB2C9B6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450" y="174120"/>
            <a:ext cx="5473545" cy="335351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F3E44C75-235C-41E7-B867-E71C234B109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2450" y="3715604"/>
            <a:ext cx="6908584" cy="2932591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9BCD82A9-F54B-4F52-B37F-AFF0DAA2F16C}"/>
              </a:ext>
            </a:extLst>
          </p:cNvPr>
          <p:cNvSpPr txBox="1"/>
          <p:nvPr/>
        </p:nvSpPr>
        <p:spPr>
          <a:xfrm>
            <a:off x="4820575" y="4001294"/>
            <a:ext cx="187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0E7B6A04-ED7F-4014-A0B8-4FAD9CF2B7D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80762" y="5417609"/>
            <a:ext cx="1776920" cy="293706"/>
          </a:xfrm>
          <a:prstGeom prst="rect">
            <a:avLst/>
          </a:prstGeom>
          <a:ln w="38100" cap="sq">
            <a:solidFill>
              <a:srgbClr val="FF33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897C4F96-5233-4368-9EB0-F163553E5B6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42191" y="5028853"/>
            <a:ext cx="2449405" cy="244941"/>
          </a:xfrm>
          <a:prstGeom prst="rect">
            <a:avLst/>
          </a:prstGeom>
          <a:ln w="38100" cap="sq">
            <a:solidFill>
              <a:srgbClr val="FF33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8835237C-7CB5-4E5D-89C7-134F480B8E0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62644" y="4305912"/>
            <a:ext cx="1515862" cy="249773"/>
          </a:xfrm>
          <a:prstGeom prst="rect">
            <a:avLst/>
          </a:prstGeom>
          <a:ln w="38100" cap="sq">
            <a:solidFill>
              <a:srgbClr val="FF33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="" xmlns:a16="http://schemas.microsoft.com/office/drawing/2014/main" id="{D1746697-D614-4E1D-BE06-E137C109495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13015" y="6142644"/>
            <a:ext cx="1033278" cy="314117"/>
          </a:xfrm>
          <a:prstGeom prst="rect">
            <a:avLst/>
          </a:prstGeom>
          <a:ln w="38100" cap="sq">
            <a:solidFill>
              <a:srgbClr val="FF33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Slika 12">
            <a:extLst>
              <a:ext uri="{FF2B5EF4-FFF2-40B4-BE49-F238E27FC236}">
                <a16:creationId xmlns="" xmlns:a16="http://schemas.microsoft.com/office/drawing/2014/main" id="{6F13CD75-509D-4660-902F-D2F7F385BCE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51448" y="3865408"/>
            <a:ext cx="1939124" cy="270779"/>
          </a:xfrm>
          <a:prstGeom prst="rect">
            <a:avLst/>
          </a:prstGeom>
          <a:ln w="38100" cap="sq">
            <a:solidFill>
              <a:srgbClr val="FF33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Slika 13">
            <a:extLst>
              <a:ext uri="{FF2B5EF4-FFF2-40B4-BE49-F238E27FC236}">
                <a16:creationId xmlns="" xmlns:a16="http://schemas.microsoft.com/office/drawing/2014/main" id="{FF11731B-7CA8-48DB-84A5-1EE0B279A6ED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69222" y="5862846"/>
            <a:ext cx="1361335" cy="262120"/>
          </a:xfrm>
          <a:prstGeom prst="rect">
            <a:avLst/>
          </a:prstGeom>
          <a:ln w="38100" cap="sq">
            <a:solidFill>
              <a:srgbClr val="FF33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Slika 14">
            <a:extLst>
              <a:ext uri="{FF2B5EF4-FFF2-40B4-BE49-F238E27FC236}">
                <a16:creationId xmlns="" xmlns:a16="http://schemas.microsoft.com/office/drawing/2014/main" id="{D9EC5703-E430-4297-98A7-2DACA90501D3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21665" y="4644419"/>
            <a:ext cx="965077" cy="273438"/>
          </a:xfrm>
          <a:prstGeom prst="rect">
            <a:avLst/>
          </a:prstGeom>
          <a:ln w="38100" cap="sq">
            <a:solidFill>
              <a:srgbClr val="FF33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6850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7970AC4-AA35-4AA3-8056-6D8473A2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B6262068-E6B1-486F-976B-9821A1CFA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2C65812E-AC52-4961-B3C6-C1C442DD96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092EC8D1-C2D6-467C-9B1A-F303BFA5B53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274" y="1184613"/>
            <a:ext cx="5473823" cy="4040677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Elipsa 7">
            <a:extLst>
              <a:ext uri="{FF2B5EF4-FFF2-40B4-BE49-F238E27FC236}">
                <a16:creationId xmlns="" xmlns:a16="http://schemas.microsoft.com/office/drawing/2014/main" id="{689635E1-6E9E-4A94-A123-FAF02152877E}"/>
              </a:ext>
            </a:extLst>
          </p:cNvPr>
          <p:cNvSpPr/>
          <p:nvPr/>
        </p:nvSpPr>
        <p:spPr>
          <a:xfrm>
            <a:off x="3424191" y="2030090"/>
            <a:ext cx="535250" cy="3107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Elipsa 9">
            <a:extLst>
              <a:ext uri="{FF2B5EF4-FFF2-40B4-BE49-F238E27FC236}">
                <a16:creationId xmlns="" xmlns:a16="http://schemas.microsoft.com/office/drawing/2014/main" id="{57E3E7BF-D609-45C0-B4B3-805EFE04C0CE}"/>
              </a:ext>
            </a:extLst>
          </p:cNvPr>
          <p:cNvSpPr/>
          <p:nvPr/>
        </p:nvSpPr>
        <p:spPr>
          <a:xfrm>
            <a:off x="783638" y="2310296"/>
            <a:ext cx="769953" cy="3107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Elipsa 10">
            <a:extLst>
              <a:ext uri="{FF2B5EF4-FFF2-40B4-BE49-F238E27FC236}">
                <a16:creationId xmlns="" xmlns:a16="http://schemas.microsoft.com/office/drawing/2014/main" id="{90214C9C-E157-40C6-851A-7349E40D9858}"/>
              </a:ext>
            </a:extLst>
          </p:cNvPr>
          <p:cNvSpPr/>
          <p:nvPr/>
        </p:nvSpPr>
        <p:spPr>
          <a:xfrm>
            <a:off x="1951977" y="2628474"/>
            <a:ext cx="535250" cy="3107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Elipsa 11">
            <a:extLst>
              <a:ext uri="{FF2B5EF4-FFF2-40B4-BE49-F238E27FC236}">
                <a16:creationId xmlns="" xmlns:a16="http://schemas.microsoft.com/office/drawing/2014/main" id="{29983B05-A548-4A3C-90AE-998A5B871D02}"/>
              </a:ext>
            </a:extLst>
          </p:cNvPr>
          <p:cNvSpPr/>
          <p:nvPr/>
        </p:nvSpPr>
        <p:spPr>
          <a:xfrm>
            <a:off x="4488030" y="2939192"/>
            <a:ext cx="412443" cy="3107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Elipsa 12">
            <a:extLst>
              <a:ext uri="{FF2B5EF4-FFF2-40B4-BE49-F238E27FC236}">
                <a16:creationId xmlns="" xmlns:a16="http://schemas.microsoft.com/office/drawing/2014/main" id="{9BAC6FCD-4459-4B4A-B03A-FCB30D1E24AA}"/>
              </a:ext>
            </a:extLst>
          </p:cNvPr>
          <p:cNvSpPr/>
          <p:nvPr/>
        </p:nvSpPr>
        <p:spPr>
          <a:xfrm>
            <a:off x="2127865" y="3249910"/>
            <a:ext cx="535250" cy="3107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Elipsa 13">
            <a:extLst>
              <a:ext uri="{FF2B5EF4-FFF2-40B4-BE49-F238E27FC236}">
                <a16:creationId xmlns="" xmlns:a16="http://schemas.microsoft.com/office/drawing/2014/main" id="{355DBB11-3C0A-48B1-8C69-192055493A30}"/>
              </a:ext>
            </a:extLst>
          </p:cNvPr>
          <p:cNvSpPr/>
          <p:nvPr/>
        </p:nvSpPr>
        <p:spPr>
          <a:xfrm>
            <a:off x="3988384" y="3266714"/>
            <a:ext cx="412443" cy="3107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Elipsa 14">
            <a:extLst>
              <a:ext uri="{FF2B5EF4-FFF2-40B4-BE49-F238E27FC236}">
                <a16:creationId xmlns="" xmlns:a16="http://schemas.microsoft.com/office/drawing/2014/main" id="{C9FFDA46-6D00-49B4-868D-0C49B9A205FF}"/>
              </a:ext>
            </a:extLst>
          </p:cNvPr>
          <p:cNvSpPr/>
          <p:nvPr/>
        </p:nvSpPr>
        <p:spPr>
          <a:xfrm>
            <a:off x="1553591" y="3560628"/>
            <a:ext cx="535250" cy="3107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Elipsa 15">
            <a:extLst>
              <a:ext uri="{FF2B5EF4-FFF2-40B4-BE49-F238E27FC236}">
                <a16:creationId xmlns="" xmlns:a16="http://schemas.microsoft.com/office/drawing/2014/main" id="{7F3DF0CC-A960-481A-8EA9-D0E199FF1B05}"/>
              </a:ext>
            </a:extLst>
          </p:cNvPr>
          <p:cNvSpPr/>
          <p:nvPr/>
        </p:nvSpPr>
        <p:spPr>
          <a:xfrm>
            <a:off x="3988384" y="3845935"/>
            <a:ext cx="499646" cy="3107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Elipsa 16">
            <a:extLst>
              <a:ext uri="{FF2B5EF4-FFF2-40B4-BE49-F238E27FC236}">
                <a16:creationId xmlns="" xmlns:a16="http://schemas.microsoft.com/office/drawing/2014/main" id="{9C0C85C5-CE8F-4F32-A55C-84EBC91454A2}"/>
              </a:ext>
            </a:extLst>
          </p:cNvPr>
          <p:cNvSpPr/>
          <p:nvPr/>
        </p:nvSpPr>
        <p:spPr>
          <a:xfrm>
            <a:off x="1951977" y="4116334"/>
            <a:ext cx="880000" cy="3107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Elipsa 17">
            <a:extLst>
              <a:ext uri="{FF2B5EF4-FFF2-40B4-BE49-F238E27FC236}">
                <a16:creationId xmlns="" xmlns:a16="http://schemas.microsoft.com/office/drawing/2014/main" id="{4369B2CE-A837-4A77-9C1C-53036F2168FF}"/>
              </a:ext>
            </a:extLst>
          </p:cNvPr>
          <p:cNvSpPr/>
          <p:nvPr/>
        </p:nvSpPr>
        <p:spPr>
          <a:xfrm>
            <a:off x="2351289" y="4406630"/>
            <a:ext cx="535250" cy="3107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9" name="Elipsa 18">
            <a:extLst>
              <a:ext uri="{FF2B5EF4-FFF2-40B4-BE49-F238E27FC236}">
                <a16:creationId xmlns="" xmlns:a16="http://schemas.microsoft.com/office/drawing/2014/main" id="{E88D483E-EDC1-4257-9C34-7BD605753974}"/>
              </a:ext>
            </a:extLst>
          </p:cNvPr>
          <p:cNvSpPr/>
          <p:nvPr/>
        </p:nvSpPr>
        <p:spPr>
          <a:xfrm>
            <a:off x="2219602" y="4712344"/>
            <a:ext cx="535250" cy="3107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20" name="Slika 19">
            <a:extLst>
              <a:ext uri="{FF2B5EF4-FFF2-40B4-BE49-F238E27FC236}">
                <a16:creationId xmlns="" xmlns:a16="http://schemas.microsoft.com/office/drawing/2014/main" id="{173EA456-2AE1-481A-B2FC-F14EB90521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074" t="10189" r="3808"/>
          <a:stretch/>
        </p:blipFill>
        <p:spPr>
          <a:xfrm>
            <a:off x="5780659" y="74474"/>
            <a:ext cx="6317803" cy="4332156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Elipsa 21">
            <a:extLst>
              <a:ext uri="{FF2B5EF4-FFF2-40B4-BE49-F238E27FC236}">
                <a16:creationId xmlns="" xmlns:a16="http://schemas.microsoft.com/office/drawing/2014/main" id="{2CE21F50-11B5-43CC-9DC7-815E1EA9B20C}"/>
              </a:ext>
            </a:extLst>
          </p:cNvPr>
          <p:cNvSpPr/>
          <p:nvPr/>
        </p:nvSpPr>
        <p:spPr>
          <a:xfrm>
            <a:off x="10270354" y="1286582"/>
            <a:ext cx="746834" cy="3107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3" name="Elipsa 22">
            <a:extLst>
              <a:ext uri="{FF2B5EF4-FFF2-40B4-BE49-F238E27FC236}">
                <a16:creationId xmlns="" xmlns:a16="http://schemas.microsoft.com/office/drawing/2014/main" id="{3DABCBCB-F6F4-4C8B-983D-8DCD12E47715}"/>
              </a:ext>
            </a:extLst>
          </p:cNvPr>
          <p:cNvSpPr/>
          <p:nvPr/>
        </p:nvSpPr>
        <p:spPr>
          <a:xfrm>
            <a:off x="6903129" y="1779015"/>
            <a:ext cx="1131162" cy="260751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Elipsa 23">
            <a:extLst>
              <a:ext uri="{FF2B5EF4-FFF2-40B4-BE49-F238E27FC236}">
                <a16:creationId xmlns="" xmlns:a16="http://schemas.microsoft.com/office/drawing/2014/main" id="{A52523DF-A31D-46CD-B420-C31CDA3CC9C9}"/>
              </a:ext>
            </a:extLst>
          </p:cNvPr>
          <p:cNvSpPr/>
          <p:nvPr/>
        </p:nvSpPr>
        <p:spPr>
          <a:xfrm>
            <a:off x="6125963" y="2039766"/>
            <a:ext cx="746834" cy="3107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5" name="Elipsa 24">
            <a:extLst>
              <a:ext uri="{FF2B5EF4-FFF2-40B4-BE49-F238E27FC236}">
                <a16:creationId xmlns="" xmlns:a16="http://schemas.microsoft.com/office/drawing/2014/main" id="{0B97A483-114B-472A-9C63-F7A40AFEF378}"/>
              </a:ext>
            </a:extLst>
          </p:cNvPr>
          <p:cNvSpPr/>
          <p:nvPr/>
        </p:nvSpPr>
        <p:spPr>
          <a:xfrm>
            <a:off x="9741925" y="2073148"/>
            <a:ext cx="746834" cy="3107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6" name="Elipsa 25">
            <a:extLst>
              <a:ext uri="{FF2B5EF4-FFF2-40B4-BE49-F238E27FC236}">
                <a16:creationId xmlns="" xmlns:a16="http://schemas.microsoft.com/office/drawing/2014/main" id="{E14E5496-5889-4AD6-A59E-BDAEAFF94010}"/>
              </a:ext>
            </a:extLst>
          </p:cNvPr>
          <p:cNvSpPr/>
          <p:nvPr/>
        </p:nvSpPr>
        <p:spPr>
          <a:xfrm>
            <a:off x="10595408" y="2310296"/>
            <a:ext cx="531364" cy="3107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7" name="Elipsa 26">
            <a:extLst>
              <a:ext uri="{FF2B5EF4-FFF2-40B4-BE49-F238E27FC236}">
                <a16:creationId xmlns="" xmlns:a16="http://schemas.microsoft.com/office/drawing/2014/main" id="{F3B6D12E-97F5-4F71-B9DE-17DD4877C85B}"/>
              </a:ext>
            </a:extLst>
          </p:cNvPr>
          <p:cNvSpPr/>
          <p:nvPr/>
        </p:nvSpPr>
        <p:spPr>
          <a:xfrm>
            <a:off x="8744874" y="2539813"/>
            <a:ext cx="647701" cy="3107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8" name="Elipsa 27">
            <a:extLst>
              <a:ext uri="{FF2B5EF4-FFF2-40B4-BE49-F238E27FC236}">
                <a16:creationId xmlns="" xmlns:a16="http://schemas.microsoft.com/office/drawing/2014/main" id="{FB3BD1A4-B35D-4403-A3C4-0555B38B2EBB}"/>
              </a:ext>
            </a:extLst>
          </p:cNvPr>
          <p:cNvSpPr/>
          <p:nvPr/>
        </p:nvSpPr>
        <p:spPr>
          <a:xfrm>
            <a:off x="7473058" y="2985468"/>
            <a:ext cx="1271816" cy="374842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9" name="Elipsa 28">
            <a:extLst>
              <a:ext uri="{FF2B5EF4-FFF2-40B4-BE49-F238E27FC236}">
                <a16:creationId xmlns="" xmlns:a16="http://schemas.microsoft.com/office/drawing/2014/main" id="{DEA45AF8-A173-45D2-A23D-D71C3EA54FA6}"/>
              </a:ext>
            </a:extLst>
          </p:cNvPr>
          <p:cNvSpPr/>
          <p:nvPr/>
        </p:nvSpPr>
        <p:spPr>
          <a:xfrm>
            <a:off x="10643770" y="2994300"/>
            <a:ext cx="862985" cy="3107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0" name="Elipsa 29">
            <a:extLst>
              <a:ext uri="{FF2B5EF4-FFF2-40B4-BE49-F238E27FC236}">
                <a16:creationId xmlns="" xmlns:a16="http://schemas.microsoft.com/office/drawing/2014/main" id="{14F7CF72-41FA-4B8F-86E3-00CE96A5B9D7}"/>
              </a:ext>
            </a:extLst>
          </p:cNvPr>
          <p:cNvSpPr/>
          <p:nvPr/>
        </p:nvSpPr>
        <p:spPr>
          <a:xfrm>
            <a:off x="10314391" y="3262269"/>
            <a:ext cx="531364" cy="3107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1" name="Elipsa 30">
            <a:extLst>
              <a:ext uri="{FF2B5EF4-FFF2-40B4-BE49-F238E27FC236}">
                <a16:creationId xmlns="" xmlns:a16="http://schemas.microsoft.com/office/drawing/2014/main" id="{F3366D99-BEB3-45D2-A895-18B30D4A65D6}"/>
              </a:ext>
            </a:extLst>
          </p:cNvPr>
          <p:cNvSpPr/>
          <p:nvPr/>
        </p:nvSpPr>
        <p:spPr>
          <a:xfrm>
            <a:off x="8321890" y="3512947"/>
            <a:ext cx="746834" cy="3107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2" name="Elipsa 31">
            <a:extLst>
              <a:ext uri="{FF2B5EF4-FFF2-40B4-BE49-F238E27FC236}">
                <a16:creationId xmlns="" xmlns:a16="http://schemas.microsoft.com/office/drawing/2014/main" id="{311C9729-2075-4340-A7C3-F343D1EE490A}"/>
              </a:ext>
            </a:extLst>
          </p:cNvPr>
          <p:cNvSpPr/>
          <p:nvPr/>
        </p:nvSpPr>
        <p:spPr>
          <a:xfrm>
            <a:off x="5880899" y="3715987"/>
            <a:ext cx="1195323" cy="3107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3" name="Elipsa 32">
            <a:extLst>
              <a:ext uri="{FF2B5EF4-FFF2-40B4-BE49-F238E27FC236}">
                <a16:creationId xmlns="" xmlns:a16="http://schemas.microsoft.com/office/drawing/2014/main" id="{EBA0ECFD-B9AF-47E8-8091-18EF4FF4A57D}"/>
              </a:ext>
            </a:extLst>
          </p:cNvPr>
          <p:cNvSpPr/>
          <p:nvPr/>
        </p:nvSpPr>
        <p:spPr>
          <a:xfrm>
            <a:off x="9940974" y="3707924"/>
            <a:ext cx="1076214" cy="32770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4" name="Elipsa 33">
            <a:extLst>
              <a:ext uri="{FF2B5EF4-FFF2-40B4-BE49-F238E27FC236}">
                <a16:creationId xmlns="" xmlns:a16="http://schemas.microsoft.com/office/drawing/2014/main" id="{B1D3F057-60D9-414B-BF56-BBE72E08E3B8}"/>
              </a:ext>
            </a:extLst>
          </p:cNvPr>
          <p:cNvSpPr/>
          <p:nvPr/>
        </p:nvSpPr>
        <p:spPr>
          <a:xfrm>
            <a:off x="10114256" y="3945072"/>
            <a:ext cx="957494" cy="334239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7553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7970AC4-AA35-4AA3-8056-6D8473A2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B6262068-E6B1-486F-976B-9821A1CFA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2C65812E-AC52-4961-B3C6-C1C442DD96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41E3AF46-D0CF-46BD-BC0F-8291FE5F40C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0064" y="355478"/>
            <a:ext cx="7222724" cy="6079126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ravokutnik 7">
            <a:extLst>
              <a:ext uri="{FF2B5EF4-FFF2-40B4-BE49-F238E27FC236}">
                <a16:creationId xmlns="" xmlns:a16="http://schemas.microsoft.com/office/drawing/2014/main" id="{73590591-881A-4F31-B57E-557B2D661379}"/>
              </a:ext>
            </a:extLst>
          </p:cNvPr>
          <p:cNvSpPr/>
          <p:nvPr/>
        </p:nvSpPr>
        <p:spPr>
          <a:xfrm>
            <a:off x="494594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68B08054-D760-4F2A-BC16-A35538A2826A}"/>
              </a:ext>
            </a:extLst>
          </p:cNvPr>
          <p:cNvSpPr txBox="1"/>
          <p:nvPr/>
        </p:nvSpPr>
        <p:spPr>
          <a:xfrm>
            <a:off x="3445645" y="1685068"/>
            <a:ext cx="2179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What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does</a:t>
            </a:r>
            <a:r>
              <a:rPr lang="hr-HR" sz="1600" dirty="0">
                <a:solidFill>
                  <a:srgbClr val="FF33CC"/>
                </a:solidFill>
              </a:rPr>
              <a:t> Diana do?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D8702272-1152-4F34-B007-612A6A87C447}"/>
              </a:ext>
            </a:extLst>
          </p:cNvPr>
          <p:cNvSpPr txBox="1"/>
          <p:nvPr/>
        </p:nvSpPr>
        <p:spPr>
          <a:xfrm>
            <a:off x="6190693" y="1685068"/>
            <a:ext cx="3299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She’s a counsellor in a summer camp. </a:t>
            </a:r>
            <a:endParaRPr lang="hr-HR" sz="1600" dirty="0">
              <a:solidFill>
                <a:srgbClr val="00B05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55CF9351-DE9D-46FB-8B57-C9034C02630C}"/>
              </a:ext>
            </a:extLst>
          </p:cNvPr>
          <p:cNvSpPr txBox="1"/>
          <p:nvPr/>
        </p:nvSpPr>
        <p:spPr>
          <a:xfrm>
            <a:off x="3108293" y="2394020"/>
            <a:ext cx="4535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Where does she spend two months every summer?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="" xmlns:a16="http://schemas.microsoft.com/office/drawing/2014/main" id="{0E6E3BC9-D364-4E39-BD5E-8C6C97C2CFEB}"/>
              </a:ext>
            </a:extLst>
          </p:cNvPr>
          <p:cNvSpPr txBox="1"/>
          <p:nvPr/>
        </p:nvSpPr>
        <p:spPr>
          <a:xfrm>
            <a:off x="7532701" y="2392954"/>
            <a:ext cx="443439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In Windsor Mountain International Summer Camp. </a:t>
            </a:r>
            <a:endParaRPr lang="hr-HR" sz="1600" dirty="0">
              <a:solidFill>
                <a:srgbClr val="00B05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="" xmlns:a16="http://schemas.microsoft.com/office/drawing/2014/main" id="{8EF25B65-6D2C-47F9-86CE-161CF60F8F5E}"/>
              </a:ext>
            </a:extLst>
          </p:cNvPr>
          <p:cNvSpPr txBox="1"/>
          <p:nvPr/>
        </p:nvSpPr>
        <p:spPr>
          <a:xfrm>
            <a:off x="3119202" y="3135993"/>
            <a:ext cx="4817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Why does she wake up before everyone every morning?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="" xmlns:a16="http://schemas.microsoft.com/office/drawing/2014/main" id="{A60CFB89-A89B-4D3B-8E43-57DC1C569199}"/>
              </a:ext>
            </a:extLst>
          </p:cNvPr>
          <p:cNvSpPr txBox="1"/>
          <p:nvPr/>
        </p:nvSpPr>
        <p:spPr>
          <a:xfrm>
            <a:off x="7936635" y="3074861"/>
            <a:ext cx="262261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To check if everything is OK.</a:t>
            </a:r>
            <a:endParaRPr lang="hr-HR" sz="1600" dirty="0">
              <a:solidFill>
                <a:srgbClr val="00B05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="" xmlns:a16="http://schemas.microsoft.com/office/drawing/2014/main" id="{6CE492F4-21A0-4AE7-B10E-346277ED5719}"/>
              </a:ext>
            </a:extLst>
          </p:cNvPr>
          <p:cNvSpPr txBox="1"/>
          <p:nvPr/>
        </p:nvSpPr>
        <p:spPr>
          <a:xfrm>
            <a:off x="3119202" y="3844333"/>
            <a:ext cx="3317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Where is everyone at the moment?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="" xmlns:a16="http://schemas.microsoft.com/office/drawing/2014/main" id="{C6F010BB-C884-4824-99A5-E51D77D40113}"/>
              </a:ext>
            </a:extLst>
          </p:cNvPr>
          <p:cNvSpPr txBox="1"/>
          <p:nvPr/>
        </p:nvSpPr>
        <p:spPr>
          <a:xfrm>
            <a:off x="6867616" y="3816834"/>
            <a:ext cx="1752602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00B050"/>
                </a:solidFill>
              </a:rPr>
              <a:t>In </a:t>
            </a:r>
            <a:r>
              <a:rPr lang="hr-HR" sz="1600" dirty="0" err="1">
                <a:solidFill>
                  <a:srgbClr val="00B050"/>
                </a:solidFill>
              </a:rPr>
              <a:t>the</a:t>
            </a:r>
            <a:r>
              <a:rPr lang="hr-HR" sz="1600" dirty="0">
                <a:solidFill>
                  <a:srgbClr val="00B050"/>
                </a:solidFill>
              </a:rPr>
              <a:t> </a:t>
            </a:r>
            <a:r>
              <a:rPr lang="hr-HR" sz="1600" dirty="0" err="1">
                <a:solidFill>
                  <a:srgbClr val="00B050"/>
                </a:solidFill>
              </a:rPr>
              <a:t>great</a:t>
            </a:r>
            <a:r>
              <a:rPr lang="hr-HR" sz="1600" dirty="0">
                <a:solidFill>
                  <a:srgbClr val="00B050"/>
                </a:solidFill>
              </a:rPr>
              <a:t> hall. 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="" xmlns:a16="http://schemas.microsoft.com/office/drawing/2014/main" id="{D305AB57-CA64-4537-A07D-39636074B8E3}"/>
              </a:ext>
            </a:extLst>
          </p:cNvPr>
          <p:cNvSpPr txBox="1"/>
          <p:nvPr/>
        </p:nvSpPr>
        <p:spPr>
          <a:xfrm>
            <a:off x="3151753" y="4552219"/>
            <a:ext cx="3317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Who are they listening to carefully?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="" xmlns:a16="http://schemas.microsoft.com/office/drawing/2014/main" id="{4F20FAA6-0298-4C43-AA4B-0C381E5A3DCB}"/>
              </a:ext>
            </a:extLst>
          </p:cNvPr>
          <p:cNvSpPr txBox="1"/>
          <p:nvPr/>
        </p:nvSpPr>
        <p:spPr>
          <a:xfrm>
            <a:off x="6907566" y="4539852"/>
            <a:ext cx="1029069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00B050"/>
                </a:solidFill>
              </a:rPr>
              <a:t>To Diana.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="" xmlns:a16="http://schemas.microsoft.com/office/drawing/2014/main" id="{4EA53F7A-D573-407E-8D70-57AE73144C7D}"/>
              </a:ext>
            </a:extLst>
          </p:cNvPr>
          <p:cNvSpPr txBox="1"/>
          <p:nvPr/>
        </p:nvSpPr>
        <p:spPr>
          <a:xfrm>
            <a:off x="3176539" y="5260105"/>
            <a:ext cx="3179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What is she telling them about?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="" xmlns:a16="http://schemas.microsoft.com/office/drawing/2014/main" id="{1A5C92D3-261B-4E22-B0AD-8AB691BEBBA0}"/>
              </a:ext>
            </a:extLst>
          </p:cNvPr>
          <p:cNvSpPr txBox="1"/>
          <p:nvPr/>
        </p:nvSpPr>
        <p:spPr>
          <a:xfrm>
            <a:off x="6772550" y="5189130"/>
            <a:ext cx="251904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About the plans for the day. </a:t>
            </a:r>
            <a:endParaRPr lang="hr-HR" sz="1600" dirty="0">
              <a:solidFill>
                <a:srgbClr val="00B050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="" xmlns:a16="http://schemas.microsoft.com/office/drawing/2014/main" id="{9C9642BD-0CEF-4D4E-A3EE-16F29D0399D7}"/>
              </a:ext>
            </a:extLst>
          </p:cNvPr>
          <p:cNvSpPr txBox="1"/>
          <p:nvPr/>
        </p:nvSpPr>
        <p:spPr>
          <a:xfrm>
            <a:off x="3176538" y="5973346"/>
            <a:ext cx="3596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What do they normally do on Saturdays?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="" xmlns:a16="http://schemas.microsoft.com/office/drawing/2014/main" id="{F489DC12-B501-4B8B-9322-FC59F29E047C}"/>
              </a:ext>
            </a:extLst>
          </p:cNvPr>
          <p:cNvSpPr txBox="1"/>
          <p:nvPr/>
        </p:nvSpPr>
        <p:spPr>
          <a:xfrm>
            <a:off x="7069023" y="5957339"/>
            <a:ext cx="1116369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00B050"/>
                </a:solidFill>
              </a:rPr>
              <a:t>Go</a:t>
            </a:r>
            <a:r>
              <a:rPr lang="hr-HR" sz="1600" dirty="0">
                <a:solidFill>
                  <a:srgbClr val="00B050"/>
                </a:solidFill>
              </a:rPr>
              <a:t> </a:t>
            </a:r>
            <a:r>
              <a:rPr lang="hr-HR" sz="1600" dirty="0" err="1">
                <a:solidFill>
                  <a:srgbClr val="00B050"/>
                </a:solidFill>
              </a:rPr>
              <a:t>caving</a:t>
            </a:r>
            <a:r>
              <a:rPr lang="hr-HR" sz="1600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89891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7970AC4-AA35-4AA3-8056-6D8473A2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B6262068-E6B1-486F-976B-9821A1CFA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2C65812E-AC52-4961-B3C6-C1C442DD96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0E24F51B-6247-417C-83D6-5A872AD0265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460" y="365125"/>
            <a:ext cx="6867525" cy="499110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Znak množenja 7">
            <a:extLst>
              <a:ext uri="{FF2B5EF4-FFF2-40B4-BE49-F238E27FC236}">
                <a16:creationId xmlns="" xmlns:a16="http://schemas.microsoft.com/office/drawing/2014/main" id="{E6BCF384-3A1A-426B-8CE5-14F30907B920}"/>
              </a:ext>
            </a:extLst>
          </p:cNvPr>
          <p:cNvSpPr/>
          <p:nvPr/>
        </p:nvSpPr>
        <p:spPr>
          <a:xfrm>
            <a:off x="2242721" y="723624"/>
            <a:ext cx="363984" cy="510974"/>
          </a:xfrm>
          <a:prstGeom prst="mathMultiply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F6EA14DF-4BDD-47BF-BBAC-66FDA6FEC694}"/>
              </a:ext>
            </a:extLst>
          </p:cNvPr>
          <p:cNvSpPr txBox="1"/>
          <p:nvPr/>
        </p:nvSpPr>
        <p:spPr>
          <a:xfrm>
            <a:off x="838199" y="1096948"/>
            <a:ext cx="4950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Every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Sunday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we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meet</a:t>
            </a:r>
            <a:r>
              <a:rPr lang="hr-HR" sz="1600" dirty="0">
                <a:solidFill>
                  <a:srgbClr val="FF33CC"/>
                </a:solidFill>
              </a:rPr>
              <a:t> to </a:t>
            </a:r>
            <a:r>
              <a:rPr lang="hr-HR" sz="1600" dirty="0" err="1">
                <a:solidFill>
                  <a:srgbClr val="FF33CC"/>
                </a:solidFill>
              </a:rPr>
              <a:t>discuss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school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problems</a:t>
            </a:r>
            <a:r>
              <a:rPr lang="hr-HR" sz="1600" dirty="0">
                <a:solidFill>
                  <a:srgbClr val="FF33CC"/>
                </a:solidFill>
              </a:rPr>
              <a:t>.</a:t>
            </a:r>
          </a:p>
        </p:txBody>
      </p:sp>
      <p:sp>
        <p:nvSpPr>
          <p:cNvPr id="10" name="Znak množenja 9">
            <a:extLst>
              <a:ext uri="{FF2B5EF4-FFF2-40B4-BE49-F238E27FC236}">
                <a16:creationId xmlns="" xmlns:a16="http://schemas.microsoft.com/office/drawing/2014/main" id="{6D7DFF77-27F5-442C-B658-CAF48CD20135}"/>
              </a:ext>
            </a:extLst>
          </p:cNvPr>
          <p:cNvSpPr/>
          <p:nvPr/>
        </p:nvSpPr>
        <p:spPr>
          <a:xfrm>
            <a:off x="2676618" y="1362038"/>
            <a:ext cx="363984" cy="510974"/>
          </a:xfrm>
          <a:prstGeom prst="mathMultiply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="" xmlns:a16="http://schemas.microsoft.com/office/drawing/2014/main" id="{9234FFB0-F9E3-4702-83F9-304D15C9074F}"/>
              </a:ext>
            </a:extLst>
          </p:cNvPr>
          <p:cNvSpPr txBox="1"/>
          <p:nvPr/>
        </p:nvSpPr>
        <p:spPr>
          <a:xfrm>
            <a:off x="802688" y="1762804"/>
            <a:ext cx="516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How </a:t>
            </a:r>
            <a:r>
              <a:rPr lang="hr-HR" sz="1600" dirty="0" err="1">
                <a:solidFill>
                  <a:srgbClr val="FF33CC"/>
                </a:solidFill>
              </a:rPr>
              <a:t>many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times</a:t>
            </a:r>
            <a:r>
              <a:rPr lang="hr-HR" sz="1600" dirty="0">
                <a:solidFill>
                  <a:srgbClr val="FF33CC"/>
                </a:solidFill>
              </a:rPr>
              <a:t> a </a:t>
            </a:r>
            <a:r>
              <a:rPr lang="hr-HR" sz="1600" dirty="0" err="1">
                <a:solidFill>
                  <a:srgbClr val="FF33CC"/>
                </a:solidFill>
              </a:rPr>
              <a:t>week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does</a:t>
            </a:r>
            <a:r>
              <a:rPr lang="hr-HR" sz="1600" dirty="0">
                <a:solidFill>
                  <a:srgbClr val="FF33CC"/>
                </a:solidFill>
              </a:rPr>
              <a:t> Henry </a:t>
            </a:r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drama </a:t>
            </a:r>
            <a:r>
              <a:rPr lang="hr-HR" sz="1600" dirty="0" err="1">
                <a:solidFill>
                  <a:srgbClr val="FF33CC"/>
                </a:solidFill>
              </a:rPr>
              <a:t>classes</a:t>
            </a:r>
            <a:r>
              <a:rPr lang="hr-HR" sz="1600" dirty="0">
                <a:solidFill>
                  <a:srgbClr val="FF33CC"/>
                </a:solidFill>
              </a:rPr>
              <a:t>?</a:t>
            </a:r>
          </a:p>
        </p:txBody>
      </p:sp>
      <p:sp>
        <p:nvSpPr>
          <p:cNvPr id="13" name="Znak množenja 12">
            <a:extLst>
              <a:ext uri="{FF2B5EF4-FFF2-40B4-BE49-F238E27FC236}">
                <a16:creationId xmlns="" xmlns:a16="http://schemas.microsoft.com/office/drawing/2014/main" id="{EB6E3E26-A7CC-4839-9084-46AB65968781}"/>
              </a:ext>
            </a:extLst>
          </p:cNvPr>
          <p:cNvSpPr/>
          <p:nvPr/>
        </p:nvSpPr>
        <p:spPr>
          <a:xfrm>
            <a:off x="2013312" y="2046012"/>
            <a:ext cx="363984" cy="510974"/>
          </a:xfrm>
          <a:prstGeom prst="mathMultiply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4" name="Znak množenja 13">
            <a:extLst>
              <a:ext uri="{FF2B5EF4-FFF2-40B4-BE49-F238E27FC236}">
                <a16:creationId xmlns="" xmlns:a16="http://schemas.microsoft.com/office/drawing/2014/main" id="{BB5A43B6-C87A-4599-83E4-67EE0B767E25}"/>
              </a:ext>
            </a:extLst>
          </p:cNvPr>
          <p:cNvSpPr/>
          <p:nvPr/>
        </p:nvSpPr>
        <p:spPr>
          <a:xfrm>
            <a:off x="1679590" y="2301499"/>
            <a:ext cx="363984" cy="510974"/>
          </a:xfrm>
          <a:prstGeom prst="mathMultiply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="" xmlns:a16="http://schemas.microsoft.com/office/drawing/2014/main" id="{4BEC7000-D0AD-4D37-8BCE-83BCC1CDF9A2}"/>
              </a:ext>
            </a:extLst>
          </p:cNvPr>
          <p:cNvSpPr txBox="1"/>
          <p:nvPr/>
        </p:nvSpPr>
        <p:spPr>
          <a:xfrm>
            <a:off x="731665" y="2691923"/>
            <a:ext cx="8430089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This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week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Sally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is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having</a:t>
            </a:r>
            <a:r>
              <a:rPr lang="hr-HR" sz="1600" dirty="0">
                <a:solidFill>
                  <a:srgbClr val="FF33CC"/>
                </a:solidFill>
              </a:rPr>
              <a:t> piano </a:t>
            </a:r>
            <a:r>
              <a:rPr lang="hr-HR" sz="1600" dirty="0" err="1">
                <a:solidFill>
                  <a:srgbClr val="FF33CC"/>
                </a:solidFill>
              </a:rPr>
              <a:t>lessons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in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the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morning</a:t>
            </a:r>
            <a:r>
              <a:rPr lang="hr-HR" sz="1600" dirty="0">
                <a:solidFill>
                  <a:srgbClr val="FF33CC"/>
                </a:solidFill>
              </a:rPr>
              <a:t>. </a:t>
            </a:r>
            <a:r>
              <a:rPr lang="hr-HR" sz="1600" dirty="0" err="1">
                <a:solidFill>
                  <a:srgbClr val="FF33CC"/>
                </a:solidFill>
              </a:rPr>
              <a:t>She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usually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has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them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in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the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afternoon</a:t>
            </a:r>
            <a:r>
              <a:rPr lang="hr-HR" sz="1600" dirty="0">
                <a:solidFill>
                  <a:srgbClr val="FF33CC"/>
                </a:solidFill>
              </a:rPr>
              <a:t>.</a:t>
            </a:r>
          </a:p>
        </p:txBody>
      </p:sp>
      <p:sp>
        <p:nvSpPr>
          <p:cNvPr id="17" name="Znak množenja 16">
            <a:extLst>
              <a:ext uri="{FF2B5EF4-FFF2-40B4-BE49-F238E27FC236}">
                <a16:creationId xmlns="" xmlns:a16="http://schemas.microsoft.com/office/drawing/2014/main" id="{A5761460-E190-44A7-B4DD-10418F70D8F0}"/>
              </a:ext>
            </a:extLst>
          </p:cNvPr>
          <p:cNvSpPr/>
          <p:nvPr/>
        </p:nvSpPr>
        <p:spPr>
          <a:xfrm>
            <a:off x="1497598" y="2962131"/>
            <a:ext cx="363984" cy="510974"/>
          </a:xfrm>
          <a:prstGeom prst="mathMultiply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="" xmlns:a16="http://schemas.microsoft.com/office/drawing/2014/main" id="{834F44CB-46E8-4A62-A21B-C8AF4E54C255}"/>
              </a:ext>
            </a:extLst>
          </p:cNvPr>
          <p:cNvSpPr txBox="1"/>
          <p:nvPr/>
        </p:nvSpPr>
        <p:spPr>
          <a:xfrm>
            <a:off x="731666" y="3340217"/>
            <a:ext cx="516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Does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she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time to </a:t>
            </a:r>
            <a:r>
              <a:rPr lang="hr-HR" sz="1600" dirty="0" err="1">
                <a:solidFill>
                  <a:srgbClr val="FF33CC"/>
                </a:solidFill>
              </a:rPr>
              <a:t>go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out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with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friends</a:t>
            </a:r>
            <a:r>
              <a:rPr lang="hr-HR" sz="1600" dirty="0">
                <a:solidFill>
                  <a:srgbClr val="FF33CC"/>
                </a:solidFill>
              </a:rPr>
              <a:t> at </a:t>
            </a:r>
            <a:r>
              <a:rPr lang="hr-HR" sz="1600" dirty="0" err="1">
                <a:solidFill>
                  <a:srgbClr val="FF33CC"/>
                </a:solidFill>
              </a:rPr>
              <a:t>the</a:t>
            </a:r>
            <a:r>
              <a:rPr lang="hr-HR" sz="1600" dirty="0">
                <a:solidFill>
                  <a:srgbClr val="FF33CC"/>
                </a:solidFill>
              </a:rPr>
              <a:t> weekend?</a:t>
            </a:r>
          </a:p>
        </p:txBody>
      </p:sp>
      <p:sp>
        <p:nvSpPr>
          <p:cNvPr id="19" name="Znak množenja 18">
            <a:extLst>
              <a:ext uri="{FF2B5EF4-FFF2-40B4-BE49-F238E27FC236}">
                <a16:creationId xmlns="" xmlns:a16="http://schemas.microsoft.com/office/drawing/2014/main" id="{00BE700A-0344-4975-98E4-F56338119C20}"/>
              </a:ext>
            </a:extLst>
          </p:cNvPr>
          <p:cNvSpPr/>
          <p:nvPr/>
        </p:nvSpPr>
        <p:spPr>
          <a:xfrm>
            <a:off x="3737222" y="3641288"/>
            <a:ext cx="363984" cy="510974"/>
          </a:xfrm>
          <a:prstGeom prst="mathMultiply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="" xmlns:a16="http://schemas.microsoft.com/office/drawing/2014/main" id="{9B38FEF2-51E1-4915-BBCD-D749E9705C49}"/>
              </a:ext>
            </a:extLst>
          </p:cNvPr>
          <p:cNvSpPr txBox="1"/>
          <p:nvPr/>
        </p:nvSpPr>
        <p:spPr>
          <a:xfrm>
            <a:off x="3135390" y="4024074"/>
            <a:ext cx="3096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They</a:t>
            </a:r>
            <a:r>
              <a:rPr lang="hr-HR" sz="1600" dirty="0">
                <a:solidFill>
                  <a:srgbClr val="FF33CC"/>
                </a:solidFill>
              </a:rPr>
              <a:t> are </a:t>
            </a:r>
            <a:r>
              <a:rPr lang="hr-HR" sz="1600" dirty="0" err="1">
                <a:solidFill>
                  <a:srgbClr val="FF33CC"/>
                </a:solidFill>
              </a:rPr>
              <a:t>watching</a:t>
            </a:r>
            <a:r>
              <a:rPr lang="hr-HR" sz="1600" dirty="0">
                <a:solidFill>
                  <a:srgbClr val="FF33CC"/>
                </a:solidFill>
              </a:rPr>
              <a:t> a </a:t>
            </a:r>
            <a:r>
              <a:rPr lang="hr-HR" sz="1600" dirty="0" err="1">
                <a:solidFill>
                  <a:srgbClr val="FF33CC"/>
                </a:solidFill>
              </a:rPr>
              <a:t>horror</a:t>
            </a:r>
            <a:r>
              <a:rPr lang="hr-HR" sz="1600" dirty="0">
                <a:solidFill>
                  <a:srgbClr val="FF33CC"/>
                </a:solidFill>
              </a:rPr>
              <a:t> film. </a:t>
            </a:r>
          </a:p>
        </p:txBody>
      </p:sp>
      <p:sp>
        <p:nvSpPr>
          <p:cNvPr id="21" name="Znak množenja 20">
            <a:extLst>
              <a:ext uri="{FF2B5EF4-FFF2-40B4-BE49-F238E27FC236}">
                <a16:creationId xmlns="" xmlns:a16="http://schemas.microsoft.com/office/drawing/2014/main" id="{D65DC6F9-C3CC-4062-B4E1-2CE0FB652FC0}"/>
              </a:ext>
            </a:extLst>
          </p:cNvPr>
          <p:cNvSpPr/>
          <p:nvPr/>
        </p:nvSpPr>
        <p:spPr>
          <a:xfrm>
            <a:off x="1168525" y="4339558"/>
            <a:ext cx="363984" cy="510974"/>
          </a:xfrm>
          <a:prstGeom prst="mathMultiply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="" xmlns:a16="http://schemas.microsoft.com/office/drawing/2014/main" id="{BEF30FEC-01D3-4561-ABCD-C6635213C351}"/>
              </a:ext>
            </a:extLst>
          </p:cNvPr>
          <p:cNvSpPr txBox="1"/>
          <p:nvPr/>
        </p:nvSpPr>
        <p:spPr>
          <a:xfrm>
            <a:off x="802689" y="4730458"/>
            <a:ext cx="198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What</a:t>
            </a:r>
            <a:r>
              <a:rPr lang="hr-HR" sz="1600" dirty="0">
                <a:solidFill>
                  <a:srgbClr val="FF33CC"/>
                </a:solidFill>
              </a:rPr>
              <a:t> are </a:t>
            </a:r>
            <a:r>
              <a:rPr lang="hr-HR" sz="1600" dirty="0" err="1">
                <a:solidFill>
                  <a:srgbClr val="FF33CC"/>
                </a:solidFill>
              </a:rPr>
              <a:t>you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doing</a:t>
            </a:r>
            <a:r>
              <a:rPr lang="hr-HR" sz="1600" dirty="0">
                <a:solidFill>
                  <a:srgbClr val="FF33CC"/>
                </a:solidFill>
              </a:rPr>
              <a:t>?</a:t>
            </a:r>
          </a:p>
        </p:txBody>
      </p:sp>
      <p:pic>
        <p:nvPicPr>
          <p:cNvPr id="23" name="Slika 22">
            <a:extLst>
              <a:ext uri="{FF2B5EF4-FFF2-40B4-BE49-F238E27FC236}">
                <a16:creationId xmlns="" xmlns:a16="http://schemas.microsoft.com/office/drawing/2014/main" id="{95CB2D0B-C584-4D0B-9178-30AA0393DCA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0841" y="3336834"/>
            <a:ext cx="5567778" cy="2840129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Elipsa 24">
            <a:extLst>
              <a:ext uri="{FF2B5EF4-FFF2-40B4-BE49-F238E27FC236}">
                <a16:creationId xmlns="" xmlns:a16="http://schemas.microsoft.com/office/drawing/2014/main" id="{6A9EE289-1107-41B6-A1DB-ED952C1DB5D2}"/>
              </a:ext>
            </a:extLst>
          </p:cNvPr>
          <p:cNvSpPr/>
          <p:nvPr/>
        </p:nvSpPr>
        <p:spPr>
          <a:xfrm>
            <a:off x="9652339" y="4193351"/>
            <a:ext cx="1398118" cy="33855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6" name="Elipsa 25">
            <a:extLst>
              <a:ext uri="{FF2B5EF4-FFF2-40B4-BE49-F238E27FC236}">
                <a16:creationId xmlns="" xmlns:a16="http://schemas.microsoft.com/office/drawing/2014/main" id="{3E399753-842D-49A4-B934-630F9A5ED461}"/>
              </a:ext>
            </a:extLst>
          </p:cNvPr>
          <p:cNvSpPr/>
          <p:nvPr/>
        </p:nvSpPr>
        <p:spPr>
          <a:xfrm>
            <a:off x="7099466" y="4451042"/>
            <a:ext cx="730639" cy="33855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7" name="Elipsa 26">
            <a:extLst>
              <a:ext uri="{FF2B5EF4-FFF2-40B4-BE49-F238E27FC236}">
                <a16:creationId xmlns="" xmlns:a16="http://schemas.microsoft.com/office/drawing/2014/main" id="{39804AC8-43E4-469D-B66D-E101DA1867A2}"/>
              </a:ext>
            </a:extLst>
          </p:cNvPr>
          <p:cNvSpPr/>
          <p:nvPr/>
        </p:nvSpPr>
        <p:spPr>
          <a:xfrm>
            <a:off x="10793882" y="4736523"/>
            <a:ext cx="1094658" cy="33855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8" name="Elipsa 27">
            <a:extLst>
              <a:ext uri="{FF2B5EF4-FFF2-40B4-BE49-F238E27FC236}">
                <a16:creationId xmlns="" xmlns:a16="http://schemas.microsoft.com/office/drawing/2014/main" id="{2D97F203-4E5F-4B60-85BF-73FFC2FFB2C0}"/>
              </a:ext>
            </a:extLst>
          </p:cNvPr>
          <p:cNvSpPr/>
          <p:nvPr/>
        </p:nvSpPr>
        <p:spPr>
          <a:xfrm>
            <a:off x="6862439" y="5041376"/>
            <a:ext cx="612006" cy="33855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9" name="Elipsa 28">
            <a:extLst>
              <a:ext uri="{FF2B5EF4-FFF2-40B4-BE49-F238E27FC236}">
                <a16:creationId xmlns="" xmlns:a16="http://schemas.microsoft.com/office/drawing/2014/main" id="{FDAFD8D9-475A-4061-9791-C7C438E04FB2}"/>
              </a:ext>
            </a:extLst>
          </p:cNvPr>
          <p:cNvSpPr/>
          <p:nvPr/>
        </p:nvSpPr>
        <p:spPr>
          <a:xfrm>
            <a:off x="8283374" y="5353120"/>
            <a:ext cx="1033302" cy="33855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0" name="Elipsa 29">
            <a:extLst>
              <a:ext uri="{FF2B5EF4-FFF2-40B4-BE49-F238E27FC236}">
                <a16:creationId xmlns="" xmlns:a16="http://schemas.microsoft.com/office/drawing/2014/main" id="{DC62C61D-91C8-4BCF-B7B7-E11BF84DCA9A}"/>
              </a:ext>
            </a:extLst>
          </p:cNvPr>
          <p:cNvSpPr/>
          <p:nvPr/>
        </p:nvSpPr>
        <p:spPr>
          <a:xfrm>
            <a:off x="9583456" y="5691674"/>
            <a:ext cx="767942" cy="33855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7242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/>
      <p:bldP spid="13" grpId="0" animBg="1"/>
      <p:bldP spid="14" grpId="0" animBg="1"/>
      <p:bldP spid="16" grpId="0" animBg="1"/>
      <p:bldP spid="17" grpId="0" animBg="1"/>
      <p:bldP spid="18" grpId="0"/>
      <p:bldP spid="19" grpId="0" animBg="1"/>
      <p:bldP spid="20" grpId="0"/>
      <p:bldP spid="21" grpId="0" animBg="1"/>
      <p:bldP spid="22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7970AC4-AA35-4AA3-8056-6D8473A2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B6262068-E6B1-486F-976B-9821A1CFA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2C65812E-AC52-4961-B3C6-C1C442DD96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226C93BB-5682-4E57-AFE6-C36E8032DE3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1193" y="365125"/>
            <a:ext cx="7229614" cy="6312584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357E0182-5FD4-481E-9A74-6C78C92C22D4}"/>
              </a:ext>
            </a:extLst>
          </p:cNvPr>
          <p:cNvSpPr txBox="1"/>
          <p:nvPr/>
        </p:nvSpPr>
        <p:spPr>
          <a:xfrm>
            <a:off x="2974020" y="2707689"/>
            <a:ext cx="1020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CC"/>
                </a:solidFill>
              </a:rPr>
              <a:t>‘m </a:t>
            </a:r>
            <a:r>
              <a:rPr lang="hr-HR" sz="1400" dirty="0" err="1">
                <a:solidFill>
                  <a:srgbClr val="FF33CC"/>
                </a:solidFill>
              </a:rPr>
              <a:t>having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A690576A-F2DB-451F-9E3C-E6C6B97DE921}"/>
              </a:ext>
            </a:extLst>
          </p:cNvPr>
          <p:cNvSpPr txBox="1"/>
          <p:nvPr/>
        </p:nvSpPr>
        <p:spPr>
          <a:xfrm>
            <a:off x="3774121" y="2958061"/>
            <a:ext cx="1020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CC"/>
                </a:solidFill>
              </a:rPr>
              <a:t>‘m </a:t>
            </a:r>
            <a:r>
              <a:rPr lang="hr-HR" sz="1400" dirty="0" err="1">
                <a:solidFill>
                  <a:srgbClr val="FF33CC"/>
                </a:solidFill>
              </a:rPr>
              <a:t>getting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209EC11E-904C-4529-B5AD-057DA5341BC4}"/>
              </a:ext>
            </a:extLst>
          </p:cNvPr>
          <p:cNvSpPr txBox="1"/>
          <p:nvPr/>
        </p:nvSpPr>
        <p:spPr>
          <a:xfrm>
            <a:off x="4395927" y="3155565"/>
            <a:ext cx="39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go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E6341334-2A09-4111-BABA-6C97A203B456}"/>
              </a:ext>
            </a:extLst>
          </p:cNvPr>
          <p:cNvSpPr txBox="1"/>
          <p:nvPr/>
        </p:nvSpPr>
        <p:spPr>
          <a:xfrm>
            <a:off x="7344795" y="3111949"/>
            <a:ext cx="56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surf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0D08E6B3-85AB-4E29-A906-44147E306ADB}"/>
              </a:ext>
            </a:extLst>
          </p:cNvPr>
          <p:cNvSpPr txBox="1"/>
          <p:nvPr/>
        </p:nvSpPr>
        <p:spPr>
          <a:xfrm>
            <a:off x="3291086" y="3362321"/>
            <a:ext cx="56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play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="" xmlns:a16="http://schemas.microsoft.com/office/drawing/2014/main" id="{8AA8C05B-B2C2-462B-8DC5-C451C4EA11E2}"/>
              </a:ext>
            </a:extLst>
          </p:cNvPr>
          <p:cNvSpPr txBox="1"/>
          <p:nvPr/>
        </p:nvSpPr>
        <p:spPr>
          <a:xfrm>
            <a:off x="6115976" y="3592823"/>
            <a:ext cx="773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spend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="" xmlns:a16="http://schemas.microsoft.com/office/drawing/2014/main" id="{8B6B29A3-C61C-41B5-9539-A5AB49178EF1}"/>
              </a:ext>
            </a:extLst>
          </p:cNvPr>
          <p:cNvSpPr txBox="1"/>
          <p:nvPr/>
        </p:nvSpPr>
        <p:spPr>
          <a:xfrm>
            <a:off x="6130401" y="3783090"/>
            <a:ext cx="962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CC"/>
                </a:solidFill>
              </a:rPr>
              <a:t>‘m </a:t>
            </a:r>
            <a:r>
              <a:rPr lang="hr-HR" sz="1400" dirty="0" err="1">
                <a:solidFill>
                  <a:srgbClr val="FF33CC"/>
                </a:solidFill>
              </a:rPr>
              <a:t>trying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="" xmlns:a16="http://schemas.microsoft.com/office/drawing/2014/main" id="{A50CA75F-E0A7-4879-AD65-2A380E4F86A3}"/>
              </a:ext>
            </a:extLst>
          </p:cNvPr>
          <p:cNvSpPr txBox="1"/>
          <p:nvPr/>
        </p:nvSpPr>
        <p:spPr>
          <a:xfrm>
            <a:off x="4595490" y="4001294"/>
            <a:ext cx="962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organise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="" xmlns:a16="http://schemas.microsoft.com/office/drawing/2014/main" id="{1E341A77-9363-409C-A176-700A7836E01C}"/>
              </a:ext>
            </a:extLst>
          </p:cNvPr>
          <p:cNvSpPr txBox="1"/>
          <p:nvPr/>
        </p:nvSpPr>
        <p:spPr>
          <a:xfrm>
            <a:off x="3609700" y="4211493"/>
            <a:ext cx="56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want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="" xmlns:a16="http://schemas.microsoft.com/office/drawing/2014/main" id="{8AF69E8D-5FD2-4F03-9997-6C751634046C}"/>
              </a:ext>
            </a:extLst>
          </p:cNvPr>
          <p:cNvSpPr txBox="1"/>
          <p:nvPr/>
        </p:nvSpPr>
        <p:spPr>
          <a:xfrm>
            <a:off x="6889071" y="4211492"/>
            <a:ext cx="1022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CC"/>
                </a:solidFill>
              </a:rPr>
              <a:t>‘</a:t>
            </a:r>
            <a:r>
              <a:rPr lang="hr-HR" sz="1400" dirty="0" err="1">
                <a:solidFill>
                  <a:srgbClr val="FF33CC"/>
                </a:solidFill>
              </a:rPr>
              <a:t>re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thinking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="" xmlns:a16="http://schemas.microsoft.com/office/drawing/2014/main" id="{CBCD450E-1861-4FF2-8FC2-462092566FDE}"/>
              </a:ext>
            </a:extLst>
          </p:cNvPr>
          <p:cNvSpPr txBox="1"/>
          <p:nvPr/>
        </p:nvSpPr>
        <p:spPr>
          <a:xfrm>
            <a:off x="4001242" y="4625349"/>
            <a:ext cx="56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CC"/>
                </a:solidFill>
              </a:rPr>
              <a:t>Are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="" xmlns:a16="http://schemas.microsoft.com/office/drawing/2014/main" id="{BFAD9E1A-BCE3-4C3F-B178-98F6D6D12902}"/>
              </a:ext>
            </a:extLst>
          </p:cNvPr>
          <p:cNvSpPr txBox="1"/>
          <p:nvPr/>
        </p:nvSpPr>
        <p:spPr>
          <a:xfrm>
            <a:off x="5838735" y="4663453"/>
            <a:ext cx="773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looking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="" xmlns:a16="http://schemas.microsoft.com/office/drawing/2014/main" id="{40251B0F-2E48-4B5E-A81A-17288E061213}"/>
              </a:ext>
            </a:extLst>
          </p:cNvPr>
          <p:cNvSpPr txBox="1"/>
          <p:nvPr/>
        </p:nvSpPr>
        <p:spPr>
          <a:xfrm>
            <a:off x="3484486" y="4898249"/>
            <a:ext cx="56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CC"/>
                </a:solidFill>
              </a:rPr>
              <a:t>love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="" xmlns:a16="http://schemas.microsoft.com/office/drawing/2014/main" id="{295B11EE-21F9-43C3-9C1B-04A8A6B45213}"/>
              </a:ext>
            </a:extLst>
          </p:cNvPr>
          <p:cNvSpPr txBox="1"/>
          <p:nvPr/>
        </p:nvSpPr>
        <p:spPr>
          <a:xfrm>
            <a:off x="5308847" y="5127553"/>
            <a:ext cx="1302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is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coming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="" xmlns:a16="http://schemas.microsoft.com/office/drawing/2014/main" id="{DC7326D2-C6D9-4328-9BA8-56123FA40D77}"/>
              </a:ext>
            </a:extLst>
          </p:cNvPr>
          <p:cNvSpPr txBox="1"/>
          <p:nvPr/>
        </p:nvSpPr>
        <p:spPr>
          <a:xfrm>
            <a:off x="3893045" y="5373409"/>
            <a:ext cx="863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checks</a:t>
            </a:r>
            <a:endParaRPr lang="hr-HR" sz="14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365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199</Words>
  <Application>Microsoft Office PowerPoint</Application>
  <PresentationFormat>Custom</PresentationFormat>
  <Paragraphs>48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12</cp:revision>
  <dcterms:created xsi:type="dcterms:W3CDTF">2021-10-25T16:11:02Z</dcterms:created>
  <dcterms:modified xsi:type="dcterms:W3CDTF">2021-10-28T12:28:39Z</dcterms:modified>
</cp:coreProperties>
</file>